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76"/>
  </p:normalViewPr>
  <p:slideViewPr>
    <p:cSldViewPr snapToGrid="0">
      <p:cViewPr varScale="1">
        <p:scale>
          <a:sx n="91" d="100"/>
          <a:sy n="91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76749-3013-CAA4-62FA-14D939F19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2D6F0-C679-C7D4-1A1C-C5F483859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DA067-E6A3-D27F-428E-43471109C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BD155-19C3-CA39-77FD-7ED3094FC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459D8-9A4A-2ABB-6D54-81FFCB391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87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E867A-4B75-C27E-4FF8-54587C38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FE001-FF53-DFD6-04E6-3990CDB09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84A46-88B7-7721-F9FC-CBE17AD1F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01447-6669-02C1-B9C4-A084E9DF4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A22FD-DDA4-4330-404B-847F048FA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9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81531-CEF9-3795-168E-785D9BB32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46C883-C21C-B253-3A73-E2F3D9E1F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8C214-87DB-D881-470F-4C339BFE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4FB0-D21B-FC92-F552-02A339C2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A886F-8797-1BAA-B1AC-5C501EC2C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64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E0CEF-11A5-1639-F1DB-1C5D0A09E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39F70-A798-3285-61FE-B6688974B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0D0FE-4FBA-8CCE-5082-857EBD8FC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E6BFD-B552-7E88-6B9E-AF737337C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71A40-CD2F-7FE3-C63B-DEBC4D95A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77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F890D-A296-EF18-DE21-DE8A0D0DB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A172C-0083-5389-7381-4D6B350A7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23AED-298B-FE56-B8F7-D7566017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E79B-846F-B16A-D0F7-54ADB24FA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DF619-D9D5-A821-C7BC-D5D6C0591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56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E46F6-2A95-3312-46CC-68412ED4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DB621-BA66-3F9F-60A9-BAB19ADB1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D982DB-FD87-6DC7-2E15-E693CFB30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155CF-5F1B-5D37-4E1A-E72494704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36E55-E3B6-EF07-3FE9-26C97A8BD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D7A75-6146-5B24-8CA7-A1ACD7CD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75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655E5-A6CA-A049-8FA6-A88AA0AD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B7D6D-D7D6-1639-0B7B-FC4DF8A5D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63104D-3F51-D397-0F73-7C8D8BF94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2E151-64CE-7487-0E85-F6DCF4C68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F0C62-48B3-79FA-9C4A-1932BCA829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435E9-3898-E0AA-1F13-7450FF9E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A0A149-B6E5-4F82-922D-3556CBE84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CBD892-CDF6-DD0C-7C40-D3B2EA52C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82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BEB2-3892-8AC2-9928-78E2E91D5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075EF2-1E6B-3319-D27A-CAF69E10E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08DB9-900A-FD84-FD03-24B23A5F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71D31-EDF4-4468-1F9E-CBB90276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2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960DE1-EFE1-4993-F2F8-82950A357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A44898-047B-B69E-C0E9-FC547FA85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B41819-D2B7-CFD4-8DFB-565BFCE63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7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F52AB-00B6-3796-B7F1-0C68EE6B7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91848-D619-9199-C925-7EFFC26E3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6123B-4991-A7A4-0915-274B51DDE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22A81F-3498-BEBE-2FF8-A750CAF67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71236-E0E3-5B57-13A9-0EA148A04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D0197-C145-600A-CF0B-228781B8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7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F2C4-26EB-35D1-0973-79B116CCB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86CE4-10AC-6E4C-6530-E29EBBFB0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6604AE-44D8-E6AD-D928-1841C97BA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AED96-1D87-4B18-8E42-E17CFE4D8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58CCF7-271B-0F26-CBC0-D41E344E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B35EA-C32E-E5CD-AC81-23363BCD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4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F9D88E-C07D-CE42-F5C2-2C890DF99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EA4DA-0F2A-9693-F094-D4B836079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62412-48C7-A0F3-1422-3D8E3D8A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DBCA81-6E4B-924A-8A6A-36F5774E6892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6B4F0-BAD0-5D8F-11BC-0A02294B1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6BB4B-56BD-3405-748D-F1E059C291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FD4752-5003-9246-9CB7-4EBB8EAE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35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CD331-5D1E-DB0D-B94A-323C9CFA64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FB6C0-5921-8A25-448C-F057083C8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lue and purple background with text&#10;&#10;AI-generated content may be incorrect.">
            <a:extLst>
              <a:ext uri="{FF2B5EF4-FFF2-40B4-BE49-F238E27FC236}">
                <a16:creationId xmlns:a16="http://schemas.microsoft.com/office/drawing/2014/main" id="{DB5B3A15-623B-F05D-2BB0-A0B24F91E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076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46E25-CEF8-92B2-8D45-75376D246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software development&#10;&#10;AI-generated content may be incorrect.">
            <a:extLst>
              <a:ext uri="{FF2B5EF4-FFF2-40B4-BE49-F238E27FC236}">
                <a16:creationId xmlns:a16="http://schemas.microsoft.com/office/drawing/2014/main" id="{A56C7304-7236-1F20-3373-3422690F0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53722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0AEE-E952-01A1-EE73-BFE27E298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background with text and a globe&#10;&#10;AI-generated content may be incorrect.">
            <a:extLst>
              <a:ext uri="{FF2B5EF4-FFF2-40B4-BE49-F238E27FC236}">
                <a16:creationId xmlns:a16="http://schemas.microsoft.com/office/drawing/2014/main" id="{6C993DEC-B737-348E-359A-FF1383FFF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47506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552C-996E-4767-4C0D-B3A44DFB2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hat&#10;&#10;AI-generated content may be incorrect.">
            <a:extLst>
              <a:ext uri="{FF2B5EF4-FFF2-40B4-BE49-F238E27FC236}">
                <a16:creationId xmlns:a16="http://schemas.microsoft.com/office/drawing/2014/main" id="{EDC420A3-67D9-005D-3704-20F5BD02A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53014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6F8EF-B010-2BC9-B1DD-6E9D66A0D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background with black text and green text&#10;&#10;AI-generated content may be incorrect.">
            <a:extLst>
              <a:ext uri="{FF2B5EF4-FFF2-40B4-BE49-F238E27FC236}">
                <a16:creationId xmlns:a16="http://schemas.microsoft.com/office/drawing/2014/main" id="{60670597-E033-5B11-1196-3BBB58345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02238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24686-146E-89E1-038E-08016848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660D200-F8C8-7CDA-42DE-753664B40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03856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F87E7-95C5-8BC7-E2A8-744F6FFFB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and green chart with green squares&#10;&#10;AI-generated content may be incorrect.">
            <a:extLst>
              <a:ext uri="{FF2B5EF4-FFF2-40B4-BE49-F238E27FC236}">
                <a16:creationId xmlns:a16="http://schemas.microsoft.com/office/drawing/2014/main" id="{82BC5727-9B09-F03D-C167-3E83C2322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02353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74422-1C98-6D06-5A10-440F2B508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background with text and colorful shapes&#10;&#10;AI-generated content may be incorrect.">
            <a:extLst>
              <a:ext uri="{FF2B5EF4-FFF2-40B4-BE49-F238E27FC236}">
                <a16:creationId xmlns:a16="http://schemas.microsoft.com/office/drawing/2014/main" id="{FBCF2F73-46F1-4D07-48C5-0A50EF08D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5330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0BB70-3A29-5414-846A-9036CAC0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D83827B1-4A34-2C81-1978-0B571A965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38736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Fanisa Fiolena</dc:creator>
  <cp:lastModifiedBy>Fanisa Fiolena</cp:lastModifiedBy>
  <cp:revision>1</cp:revision>
  <dcterms:created xsi:type="dcterms:W3CDTF">2025-09-29T00:42:27Z</dcterms:created>
  <dcterms:modified xsi:type="dcterms:W3CDTF">2025-09-29T00:48:10Z</dcterms:modified>
</cp:coreProperties>
</file>

<file path=docProps/thumbnail.jpeg>
</file>